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2589212" y="1391195"/>
            <a:ext cx="8915399" cy="2262781"/>
          </a:xfrm>
        </p:spPr>
        <p:txBody>
          <a:bodyPr>
            <a:normAutofit/>
          </a:bodyPr>
          <a:lstStyle/>
          <a:p>
            <a:pPr algn="ctr"/>
            <a:r>
              <a:rPr lang="tr-TR" sz="8000" dirty="0" err="1" smtClean="0"/>
              <a:t>Naive</a:t>
            </a:r>
            <a:r>
              <a:rPr lang="tr-TR" sz="8000" dirty="0" smtClean="0"/>
              <a:t> </a:t>
            </a:r>
            <a:r>
              <a:rPr lang="tr-TR" sz="8000" dirty="0" err="1" smtClean="0"/>
              <a:t>Bayes</a:t>
            </a:r>
            <a:endParaRPr lang="tr-TR" sz="8000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smtClean="0">
                <a:solidFill>
                  <a:schemeClr val="tx1"/>
                </a:solidFill>
              </a:rPr>
              <a:t>Hazırlayanlar :</a:t>
            </a:r>
          </a:p>
          <a:p>
            <a:r>
              <a:rPr lang="tr-TR" dirty="0" smtClean="0">
                <a:solidFill>
                  <a:schemeClr val="tx1"/>
                </a:solidFill>
              </a:rPr>
              <a:t>-Mustafa Ercan</a:t>
            </a:r>
          </a:p>
          <a:p>
            <a:r>
              <a:rPr lang="tr-TR" dirty="0" smtClean="0">
                <a:solidFill>
                  <a:schemeClr val="tx1"/>
                </a:solidFill>
              </a:rPr>
              <a:t>-Mustafa </a:t>
            </a:r>
            <a:r>
              <a:rPr lang="tr-TR" dirty="0" err="1" smtClean="0">
                <a:solidFill>
                  <a:schemeClr val="tx1"/>
                </a:solidFill>
              </a:rPr>
              <a:t>Görez</a:t>
            </a:r>
            <a:endParaRPr lang="tr-T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420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264555"/>
            <a:ext cx="5584725" cy="5061430"/>
          </a:xfrm>
        </p:spPr>
      </p:pic>
    </p:spTree>
    <p:extLst>
      <p:ext uri="{BB962C8B-B14F-4D97-AF65-F5344CB8AC3E}">
        <p14:creationId xmlns:p14="http://schemas.microsoft.com/office/powerpoint/2010/main" val="2641033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058786"/>
            <a:ext cx="7788805" cy="3778250"/>
          </a:xfrm>
        </p:spPr>
      </p:pic>
    </p:spTree>
    <p:extLst>
      <p:ext uri="{BB962C8B-B14F-4D97-AF65-F5344CB8AC3E}">
        <p14:creationId xmlns:p14="http://schemas.microsoft.com/office/powerpoint/2010/main" val="1563440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025534"/>
            <a:ext cx="7378931" cy="3778250"/>
          </a:xfrm>
        </p:spPr>
      </p:pic>
    </p:spTree>
    <p:extLst>
      <p:ext uri="{BB962C8B-B14F-4D97-AF65-F5344CB8AC3E}">
        <p14:creationId xmlns:p14="http://schemas.microsoft.com/office/powerpoint/2010/main" val="59796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8619973" cy="3778250"/>
          </a:xfrm>
        </p:spPr>
      </p:pic>
    </p:spTree>
    <p:extLst>
      <p:ext uri="{BB962C8B-B14F-4D97-AF65-F5344CB8AC3E}">
        <p14:creationId xmlns:p14="http://schemas.microsoft.com/office/powerpoint/2010/main" val="2911938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endParaRPr lang="tr-TR" dirty="0"/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1904999"/>
            <a:ext cx="7035259" cy="4046913"/>
          </a:xfrm>
        </p:spPr>
      </p:pic>
    </p:spTree>
    <p:extLst>
      <p:ext uri="{BB962C8B-B14F-4D97-AF65-F5344CB8AC3E}">
        <p14:creationId xmlns:p14="http://schemas.microsoft.com/office/powerpoint/2010/main" val="564535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1904999"/>
            <a:ext cx="7605221" cy="4279669"/>
          </a:xfrm>
        </p:spPr>
      </p:pic>
    </p:spTree>
    <p:extLst>
      <p:ext uri="{BB962C8B-B14F-4D97-AF65-F5344CB8AC3E}">
        <p14:creationId xmlns:p14="http://schemas.microsoft.com/office/powerpoint/2010/main" val="3833541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4999"/>
            <a:ext cx="8001825" cy="4071851"/>
          </a:xfrm>
        </p:spPr>
      </p:pic>
    </p:spTree>
    <p:extLst>
      <p:ext uri="{BB962C8B-B14F-4D97-AF65-F5344CB8AC3E}">
        <p14:creationId xmlns:p14="http://schemas.microsoft.com/office/powerpoint/2010/main" val="1536244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endParaRPr lang="tr-TR" dirty="0"/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8589370" cy="3778250"/>
          </a:xfrm>
        </p:spPr>
      </p:pic>
    </p:spTree>
    <p:extLst>
      <p:ext uri="{BB962C8B-B14F-4D97-AF65-F5344CB8AC3E}">
        <p14:creationId xmlns:p14="http://schemas.microsoft.com/office/powerpoint/2010/main" val="2775807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7748718" cy="4013662"/>
          </a:xfrm>
        </p:spPr>
      </p:pic>
    </p:spTree>
    <p:extLst>
      <p:ext uri="{BB962C8B-B14F-4D97-AF65-F5344CB8AC3E}">
        <p14:creationId xmlns:p14="http://schemas.microsoft.com/office/powerpoint/2010/main" val="117457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7918166" cy="4013662"/>
          </a:xfrm>
        </p:spPr>
      </p:pic>
    </p:spTree>
    <p:extLst>
      <p:ext uri="{BB962C8B-B14F-4D97-AF65-F5344CB8AC3E}">
        <p14:creationId xmlns:p14="http://schemas.microsoft.com/office/powerpoint/2010/main" val="3257363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r>
              <a:rPr lang="tr-TR" dirty="0" smtClean="0"/>
              <a:t> Nedir ?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/>
              <a:t>Navie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r>
              <a:rPr lang="tr-TR" dirty="0" smtClean="0"/>
              <a:t> istatistiksel bir sınıflandırma yöntemidir. Herhangi bir sınıflandırma yapmadan önce istatistiksel olarak hangi olasılığın daha baskın olduğuna bakar. </a:t>
            </a:r>
          </a:p>
          <a:p>
            <a:r>
              <a:rPr lang="tr-TR" dirty="0" smtClean="0"/>
              <a:t>Sistemde ki veriler değiştikçe kendisini adapte ederek değişikliklere duyarlı bir hale gelebilir.</a:t>
            </a:r>
          </a:p>
          <a:p>
            <a:r>
              <a:rPr lang="tr-TR" dirty="0" smtClean="0"/>
              <a:t>Olasılığa dayalı teknikler makine öğrenmesi uygulamalarında önemli bir yer tutmaktadır. </a:t>
            </a:r>
            <a:r>
              <a:rPr lang="tr-TR" dirty="0" err="1" smtClean="0"/>
              <a:t>Bayes</a:t>
            </a:r>
            <a:r>
              <a:rPr lang="tr-TR" dirty="0" smtClean="0"/>
              <a:t> teoremi koşullu olasılık üzerine kurulmuş ve bir olayın gerçekleştiği biliniyorken diğer bir olayın gerçekleşme olasılığının bulunmasını sağlayan, olasılığın temel teoremlerindendir.</a:t>
            </a:r>
          </a:p>
          <a:p>
            <a:r>
              <a:rPr lang="tr-TR" dirty="0" err="1" smtClean="0"/>
              <a:t>Bayes</a:t>
            </a:r>
            <a:r>
              <a:rPr lang="tr-TR" dirty="0" smtClean="0"/>
              <a:t> teoremi kullanılarak ikili sınıflandırma problemlerinin çözümü mümkün olabilmektedir. Hesaplanan koşullu olasılık değeri hangi sınıf etiketi için yüksek çıkarsa tahmin bakımından o sınıf etiketi ön plana çıkmaktadır</a:t>
            </a:r>
          </a:p>
        </p:txBody>
      </p:sp>
    </p:spTree>
    <p:extLst>
      <p:ext uri="{BB962C8B-B14F-4D97-AF65-F5344CB8AC3E}">
        <p14:creationId xmlns:p14="http://schemas.microsoft.com/office/powerpoint/2010/main" val="3770013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endParaRPr lang="tr-TR" dirty="0"/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4999"/>
            <a:ext cx="7265970" cy="4088763"/>
          </a:xfrm>
        </p:spPr>
      </p:pic>
    </p:spTree>
    <p:extLst>
      <p:ext uri="{BB962C8B-B14F-4D97-AF65-F5344CB8AC3E}">
        <p14:creationId xmlns:p14="http://schemas.microsoft.com/office/powerpoint/2010/main" val="2025717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endParaRPr lang="tr-TR" dirty="0"/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4999"/>
            <a:ext cx="7560904" cy="4254731"/>
          </a:xfrm>
        </p:spPr>
      </p:pic>
    </p:spTree>
    <p:extLst>
      <p:ext uri="{BB962C8B-B14F-4D97-AF65-F5344CB8AC3E}">
        <p14:creationId xmlns:p14="http://schemas.microsoft.com/office/powerpoint/2010/main" val="3011914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1905000"/>
            <a:ext cx="7457499" cy="4196542"/>
          </a:xfrm>
        </p:spPr>
      </p:pic>
    </p:spTree>
    <p:extLst>
      <p:ext uri="{BB962C8B-B14F-4D97-AF65-F5344CB8AC3E}">
        <p14:creationId xmlns:p14="http://schemas.microsoft.com/office/powerpoint/2010/main" val="3824803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7272186" cy="4088476"/>
          </a:xfrm>
        </p:spPr>
      </p:pic>
    </p:spTree>
    <p:extLst>
      <p:ext uri="{BB962C8B-B14F-4D97-AF65-F5344CB8AC3E}">
        <p14:creationId xmlns:p14="http://schemas.microsoft.com/office/powerpoint/2010/main" val="2478723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7723399" cy="4346171"/>
          </a:xfrm>
        </p:spPr>
      </p:pic>
    </p:spTree>
    <p:extLst>
      <p:ext uri="{BB962C8B-B14F-4D97-AF65-F5344CB8AC3E}">
        <p14:creationId xmlns:p14="http://schemas.microsoft.com/office/powerpoint/2010/main" val="2289525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4999"/>
            <a:ext cx="7354094" cy="4138353"/>
          </a:xfrm>
        </p:spPr>
      </p:pic>
    </p:spTree>
    <p:extLst>
      <p:ext uri="{BB962C8B-B14F-4D97-AF65-F5344CB8AC3E}">
        <p14:creationId xmlns:p14="http://schemas.microsoft.com/office/powerpoint/2010/main" val="2878629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endParaRPr lang="tr-TR" dirty="0"/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4999"/>
            <a:ext cx="7147284" cy="4021975"/>
          </a:xfrm>
        </p:spPr>
      </p:pic>
    </p:spTree>
    <p:extLst>
      <p:ext uri="{BB962C8B-B14F-4D97-AF65-F5344CB8AC3E}">
        <p14:creationId xmlns:p14="http://schemas.microsoft.com/office/powerpoint/2010/main" val="2908231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4999"/>
            <a:ext cx="7286972" cy="4096789"/>
          </a:xfrm>
        </p:spPr>
      </p:pic>
    </p:spTree>
    <p:extLst>
      <p:ext uri="{BB962C8B-B14F-4D97-AF65-F5344CB8AC3E}">
        <p14:creationId xmlns:p14="http://schemas.microsoft.com/office/powerpoint/2010/main" val="1421144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4999"/>
            <a:ext cx="7360902" cy="4138353"/>
          </a:xfrm>
        </p:spPr>
      </p:pic>
    </p:spTree>
    <p:extLst>
      <p:ext uri="{BB962C8B-B14F-4D97-AF65-F5344CB8AC3E}">
        <p14:creationId xmlns:p14="http://schemas.microsoft.com/office/powerpoint/2010/main" val="1111245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endParaRPr lang="tr-TR" dirty="0"/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4999"/>
            <a:ext cx="7398410" cy="4163291"/>
          </a:xfrm>
        </p:spPr>
      </p:pic>
    </p:spTree>
    <p:extLst>
      <p:ext uri="{BB962C8B-B14F-4D97-AF65-F5344CB8AC3E}">
        <p14:creationId xmlns:p14="http://schemas.microsoft.com/office/powerpoint/2010/main" val="4192164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Bayes’in</a:t>
            </a:r>
            <a:r>
              <a:rPr lang="tr-TR" dirty="0" smtClean="0"/>
              <a:t> Türleri ?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r>
              <a:rPr lang="tr-TR" dirty="0" smtClean="0"/>
              <a:t> 3 türden oluşur :</a:t>
            </a:r>
          </a:p>
          <a:p>
            <a:r>
              <a:rPr lang="tr-TR" dirty="0" smtClean="0"/>
              <a:t>- </a:t>
            </a:r>
            <a:r>
              <a:rPr lang="tr-TR" dirty="0" err="1" smtClean="0"/>
              <a:t>Gaussian</a:t>
            </a:r>
            <a:r>
              <a:rPr lang="tr-TR" dirty="0" smtClean="0"/>
              <a:t> </a:t>
            </a:r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endParaRPr lang="tr-TR" dirty="0" smtClean="0"/>
          </a:p>
          <a:p>
            <a:r>
              <a:rPr lang="tr-TR" dirty="0" smtClean="0"/>
              <a:t>- </a:t>
            </a:r>
            <a:r>
              <a:rPr lang="tr-TR" dirty="0" err="1" smtClean="0"/>
              <a:t>Multinomial</a:t>
            </a:r>
            <a:r>
              <a:rPr lang="tr-TR" dirty="0" smtClean="0"/>
              <a:t> </a:t>
            </a:r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endParaRPr lang="tr-TR" dirty="0" smtClean="0"/>
          </a:p>
          <a:p>
            <a:r>
              <a:rPr lang="tr-TR" dirty="0" smtClean="0"/>
              <a:t>- </a:t>
            </a:r>
            <a:r>
              <a:rPr lang="tr-TR" dirty="0" err="1" smtClean="0"/>
              <a:t>Bernoulli</a:t>
            </a:r>
            <a:r>
              <a:rPr lang="tr-TR" dirty="0" smtClean="0"/>
              <a:t> </a:t>
            </a:r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72800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1905000"/>
            <a:ext cx="7413183" cy="4171604"/>
          </a:xfrm>
        </p:spPr>
      </p:pic>
    </p:spTree>
    <p:extLst>
      <p:ext uri="{BB962C8B-B14F-4D97-AF65-F5344CB8AC3E}">
        <p14:creationId xmlns:p14="http://schemas.microsoft.com/office/powerpoint/2010/main" val="235396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4999"/>
            <a:ext cx="7153900" cy="4021975"/>
          </a:xfrm>
        </p:spPr>
      </p:pic>
    </p:spTree>
    <p:extLst>
      <p:ext uri="{BB962C8B-B14F-4D97-AF65-F5344CB8AC3E}">
        <p14:creationId xmlns:p14="http://schemas.microsoft.com/office/powerpoint/2010/main" val="2530054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7265460" cy="4088476"/>
          </a:xfrm>
        </p:spPr>
      </p:pic>
    </p:spTree>
    <p:extLst>
      <p:ext uri="{BB962C8B-B14F-4D97-AF65-F5344CB8AC3E}">
        <p14:creationId xmlns:p14="http://schemas.microsoft.com/office/powerpoint/2010/main" val="911349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4999"/>
            <a:ext cx="7560904" cy="4254731"/>
          </a:xfrm>
        </p:spPr>
      </p:pic>
    </p:spTree>
    <p:extLst>
      <p:ext uri="{BB962C8B-B14F-4D97-AF65-F5344CB8AC3E}">
        <p14:creationId xmlns:p14="http://schemas.microsoft.com/office/powerpoint/2010/main" val="2545558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1905000"/>
            <a:ext cx="7250689" cy="4080164"/>
          </a:xfrm>
        </p:spPr>
      </p:pic>
    </p:spTree>
    <p:extLst>
      <p:ext uri="{BB962C8B-B14F-4D97-AF65-F5344CB8AC3E}">
        <p14:creationId xmlns:p14="http://schemas.microsoft.com/office/powerpoint/2010/main" val="1603806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Bayes’in</a:t>
            </a:r>
            <a:r>
              <a:rPr lang="tr-TR" dirty="0" smtClean="0"/>
              <a:t> Dezavantajları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Özellikler birbirinden bağımsız varsayılarak işlem yapıldığı için değişkenler arası ilişkiler modellenemez.</a:t>
            </a:r>
          </a:p>
          <a:p>
            <a:r>
              <a:rPr lang="tr-TR" dirty="0"/>
              <a:t>Sıfır olasılık problemi ile karşı karşıya kalabilirsiniz. Sıfır olasılık istediğimiz örneğin veri setinde hiç bulunmaması </a:t>
            </a:r>
            <a:r>
              <a:rPr lang="tr-TR" dirty="0" err="1"/>
              <a:t>durumudur.Yani</a:t>
            </a:r>
            <a:r>
              <a:rPr lang="tr-TR" dirty="0"/>
              <a:t> herhangi bir işleme alındığında sonucu sıfır yapacaktır. Bunun için en basit yöntem tüm verilere minimum değer ekleyerek (genellikle 1) bu olasılık ortadan kaldırılabilir. Bu duruma </a:t>
            </a:r>
            <a:r>
              <a:rPr lang="tr-TR" dirty="0" err="1"/>
              <a:t>Laplace</a:t>
            </a:r>
            <a:r>
              <a:rPr lang="tr-TR" dirty="0"/>
              <a:t> kullanılarak </a:t>
            </a:r>
            <a:r>
              <a:rPr lang="tr-TR" dirty="0" err="1"/>
              <a:t>tahminleme</a:t>
            </a:r>
            <a:r>
              <a:rPr lang="tr-TR"/>
              <a:t> de denmektedir.</a:t>
            </a:r>
          </a:p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3285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Kullanım Alanları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E-Postaların sınıflandırılması</a:t>
            </a:r>
          </a:p>
          <a:p>
            <a:r>
              <a:rPr lang="tr-TR" dirty="0" smtClean="0"/>
              <a:t>Müşteri eğilimleri</a:t>
            </a:r>
          </a:p>
          <a:p>
            <a:r>
              <a:rPr lang="tr-TR" dirty="0" smtClean="0"/>
              <a:t>Metin sınıflandırma</a:t>
            </a:r>
          </a:p>
          <a:p>
            <a:r>
              <a:rPr lang="tr-TR" dirty="0" smtClean="0"/>
              <a:t>Medikal teşhis konulmasında gibi birçok alanla kullanılmaktadır.</a:t>
            </a:r>
          </a:p>
          <a:p>
            <a:r>
              <a:rPr lang="tr-TR" dirty="0" smtClean="0"/>
              <a:t>Olumsuz yani ise büyük boyutlu verilerde iyi sonuç üretememesi olarak söylenebilir. </a:t>
            </a:r>
          </a:p>
          <a:p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236361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r>
              <a:rPr lang="tr-TR" dirty="0" smtClean="0"/>
              <a:t> Örnekleri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E-Posta mesajlarını ayırmak için basit </a:t>
            </a:r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r>
              <a:rPr lang="tr-TR" dirty="0" smtClean="0"/>
              <a:t> uygulaması :</a:t>
            </a:r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8" b="13056"/>
          <a:stretch/>
        </p:blipFill>
        <p:spPr>
          <a:xfrm>
            <a:off x="7254873" y="2856295"/>
            <a:ext cx="4249739" cy="2892829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2852617"/>
            <a:ext cx="3946536" cy="289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57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r>
              <a:rPr lang="tr-TR" dirty="0" smtClean="0"/>
              <a:t> Örnekleri </a:t>
            </a:r>
            <a:endParaRPr lang="tr-TR" dirty="0"/>
          </a:p>
        </p:txBody>
      </p:sp>
      <p:pic>
        <p:nvPicPr>
          <p:cNvPr id="9" name="İçerik Yer Tutucusu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5971062" cy="4470297"/>
          </a:xfrm>
        </p:spPr>
      </p:pic>
    </p:spTree>
    <p:extLst>
      <p:ext uri="{BB962C8B-B14F-4D97-AF65-F5344CB8AC3E}">
        <p14:creationId xmlns:p14="http://schemas.microsoft.com/office/powerpoint/2010/main" val="4022310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r>
              <a:rPr lang="tr-TR" dirty="0" smtClean="0"/>
              <a:t> Örnekleri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237509"/>
            <a:ext cx="6526137" cy="3859288"/>
          </a:xfrm>
        </p:spPr>
      </p:pic>
    </p:spTree>
    <p:extLst>
      <p:ext uri="{BB962C8B-B14F-4D97-AF65-F5344CB8AC3E}">
        <p14:creationId xmlns:p14="http://schemas.microsoft.com/office/powerpoint/2010/main" val="745728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r>
              <a:rPr lang="tr-TR" dirty="0" smtClean="0"/>
              <a:t> Örnekleri </a:t>
            </a:r>
            <a:endParaRPr lang="tr-TR" dirty="0"/>
          </a:p>
        </p:txBody>
      </p:sp>
      <p:sp>
        <p:nvSpPr>
          <p:cNvPr id="5" name="İçerik Yer Tutucus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Şimdi bu işlemleri tüm harflere uygulayalım</a:t>
            </a:r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7" r="8265" b="8141"/>
          <a:stretch/>
        </p:blipFill>
        <p:spPr>
          <a:xfrm>
            <a:off x="2589212" y="2975606"/>
            <a:ext cx="8013469" cy="209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53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Naive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597" y="1905000"/>
            <a:ext cx="6250052" cy="4006850"/>
          </a:xfrm>
        </p:spPr>
      </p:pic>
    </p:spTree>
    <p:extLst>
      <p:ext uri="{BB962C8B-B14F-4D97-AF65-F5344CB8AC3E}">
        <p14:creationId xmlns:p14="http://schemas.microsoft.com/office/powerpoint/2010/main" val="114535794"/>
      </p:ext>
    </p:extLst>
  </p:cSld>
  <p:clrMapOvr>
    <a:masterClrMapping/>
  </p:clrMapOvr>
</p:sld>
</file>

<file path=ppt/theme/theme1.xml><?xml version="1.0" encoding="utf-8"?>
<a:theme xmlns:a="http://schemas.openxmlformats.org/drawingml/2006/main" name="Duman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355</TotalTime>
  <Words>306</Words>
  <Application>Microsoft Office PowerPoint</Application>
  <PresentationFormat>Geniş ekran</PresentationFormat>
  <Paragraphs>55</Paragraphs>
  <Slides>35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35</vt:i4>
      </vt:variant>
    </vt:vector>
  </HeadingPairs>
  <TitlesOfParts>
    <vt:vector size="39" baseType="lpstr">
      <vt:lpstr>Arial</vt:lpstr>
      <vt:lpstr>Century Gothic</vt:lpstr>
      <vt:lpstr>Wingdings 3</vt:lpstr>
      <vt:lpstr>Duman</vt:lpstr>
      <vt:lpstr>Naive Bayes</vt:lpstr>
      <vt:lpstr>Naive Bayes Nedir ?</vt:lpstr>
      <vt:lpstr>Naive Bayes’in Türleri ?</vt:lpstr>
      <vt:lpstr>Kullanım Alanları</vt:lpstr>
      <vt:lpstr>Naive Bayes Örnekleri</vt:lpstr>
      <vt:lpstr>Naive Bayes Örnekleri </vt:lpstr>
      <vt:lpstr>Naive Bayes Örnekleri</vt:lpstr>
      <vt:lpstr>Naive Bayes Örnekleri </vt:lpstr>
      <vt:lpstr>Naive Bayes</vt:lpstr>
      <vt:lpstr>Naive Bayes</vt:lpstr>
      <vt:lpstr>Naive Bayes</vt:lpstr>
      <vt:lpstr>Naive Bayes</vt:lpstr>
      <vt:lpstr>Naive Bayes</vt:lpstr>
      <vt:lpstr>Naive Bayes</vt:lpstr>
      <vt:lpstr>Naive Bayes</vt:lpstr>
      <vt:lpstr>Naive Bayes</vt:lpstr>
      <vt:lpstr>Naive Bayes</vt:lpstr>
      <vt:lpstr>Naive Bayes</vt:lpstr>
      <vt:lpstr>Naive Bayes</vt:lpstr>
      <vt:lpstr>Naive Bayes</vt:lpstr>
      <vt:lpstr>Naive Bayes</vt:lpstr>
      <vt:lpstr>Naive Bayes</vt:lpstr>
      <vt:lpstr>Naive Bayes</vt:lpstr>
      <vt:lpstr>Naive Bayes</vt:lpstr>
      <vt:lpstr>Naive Bayes</vt:lpstr>
      <vt:lpstr>Naive Bayes</vt:lpstr>
      <vt:lpstr>Naive Bayes</vt:lpstr>
      <vt:lpstr>Naive Bayes</vt:lpstr>
      <vt:lpstr>Naive Bayes</vt:lpstr>
      <vt:lpstr>Naive Bayes</vt:lpstr>
      <vt:lpstr>Naive Bayes</vt:lpstr>
      <vt:lpstr>Naive Bayes</vt:lpstr>
      <vt:lpstr>Naive Bayes</vt:lpstr>
      <vt:lpstr>Naive Bayes</vt:lpstr>
      <vt:lpstr>Naive Bayes’in Dezavantajları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Naive Bayes</dc:title>
  <dc:creator>Gonya</dc:creator>
  <cp:lastModifiedBy>Mustafa</cp:lastModifiedBy>
  <cp:revision>26</cp:revision>
  <dcterms:created xsi:type="dcterms:W3CDTF">2022-10-03T10:43:20Z</dcterms:created>
  <dcterms:modified xsi:type="dcterms:W3CDTF">2022-10-06T04:18:27Z</dcterms:modified>
</cp:coreProperties>
</file>